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1" r:id="rId4"/>
    <p:sldId id="292"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0674F-4D92-4B07-A803-AB76CC91C11C}"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85B66-128D-430B-81FA-DCB7BD6856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0674F-4D92-4B07-A803-AB76CC91C11C}" type="datetimeFigureOut">
              <a:rPr lang="en-US" smtClean="0"/>
              <a:pPr/>
              <a:t>11/24/2017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85B66-128D-430B-81FA-DCB7BD6856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2362200"/>
            <a:ext cx="6912598" cy="923330"/>
          </a:xfrm>
          <a:prstGeom prst="rect">
            <a:avLst/>
          </a:prstGeom>
          <a:noFill/>
        </p:spPr>
        <p:txBody>
          <a:bodyPr wrap="none" lIns="91440" tIns="45720" rIns="91440" bIns="45720">
            <a:spAutoFit/>
          </a:bodyPr>
          <a:lstStyle/>
          <a:p>
            <a:pPr algn="ctr"/>
            <a:r>
              <a:rPr lang="en-US" sz="5400" b="1" dirty="0" smtClean="0"/>
              <a:t>CORPORATE PLANNING</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Planning is the process of setting the objectives to be accomplished by an organization during a future time period and deciding on the methods of reaching them.  Planning is also the process of coping with uncertainty by formulating future courses of action to achieve specified results.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762000"/>
            <a:ext cx="6907340" cy="923330"/>
          </a:xfrm>
          <a:prstGeom prst="rect">
            <a:avLst/>
          </a:prstGeom>
          <a:noFill/>
        </p:spPr>
        <p:txBody>
          <a:bodyPr wrap="none" lIns="91440" tIns="45720" rIns="91440" bIns="45720">
            <a:spAutoFit/>
          </a:bodyPr>
          <a:lstStyle/>
          <a:p>
            <a:r>
              <a:rPr lang="en-US" sz="5400" b="1" dirty="0" smtClean="0"/>
              <a:t>Importance of Planning</a:t>
            </a:r>
            <a:endParaRPr lang="en-US" sz="5400" dirty="0"/>
          </a:p>
        </p:txBody>
      </p:sp>
      <p:sp>
        <p:nvSpPr>
          <p:cNvPr id="6" name="TextBox 5"/>
          <p:cNvSpPr txBox="1"/>
          <p:nvPr/>
        </p:nvSpPr>
        <p:spPr>
          <a:xfrm>
            <a:off x="1447800" y="2286000"/>
            <a:ext cx="5835966" cy="2308324"/>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Planning is an essential activity for all organizations.  The importance of planning can be summarized as follows:</a:t>
            </a:r>
          </a:p>
          <a:p>
            <a:r>
              <a:rPr lang="en-US" dirty="0" smtClean="0"/>
              <a:t> </a:t>
            </a:r>
          </a:p>
          <a:p>
            <a:pPr lvl="1"/>
            <a:r>
              <a:rPr lang="en-US" dirty="0" smtClean="0"/>
              <a:t>Planning prepares the organization for the future.</a:t>
            </a:r>
          </a:p>
          <a:p>
            <a:pPr lvl="1"/>
            <a:r>
              <a:rPr lang="en-US" dirty="0" smtClean="0"/>
              <a:t>Planning provides direction for all workers.</a:t>
            </a:r>
          </a:p>
          <a:p>
            <a:pPr lvl="1"/>
            <a:r>
              <a:rPr lang="en-US" dirty="0" smtClean="0"/>
              <a:t>Planning forces managers to think ahead.</a:t>
            </a:r>
          </a:p>
          <a:p>
            <a:pPr lvl="1"/>
            <a:r>
              <a:rPr lang="en-US" dirty="0" smtClean="0"/>
              <a:t>Planning ensures proper use of resources.</a:t>
            </a:r>
          </a:p>
          <a:p>
            <a:pPr lvl="1"/>
            <a:r>
              <a:rPr lang="en-US" dirty="0" smtClean="0"/>
              <a:t>Plans provide guidelines for further action.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smtClean="0"/>
              <a:t>			</a:t>
            </a:r>
            <a:r>
              <a:rPr lang="en-US" b="1" dirty="0" smtClean="0">
                <a:effectLst>
                  <a:outerShdw blurRad="38100" dist="38100" dir="2700000" algn="tl">
                    <a:srgbClr val="000000">
                      <a:alpha val="43137"/>
                    </a:srgbClr>
                  </a:outerShdw>
                </a:effectLst>
              </a:rPr>
              <a:t>Types of planning</a:t>
            </a:r>
          </a:p>
          <a:p>
            <a:pPr>
              <a:buNone/>
            </a:pPr>
            <a:r>
              <a:rPr lang="en-US" dirty="0" smtClean="0"/>
              <a:t> </a:t>
            </a:r>
          </a:p>
          <a:p>
            <a:pPr>
              <a:buNone/>
            </a:pPr>
            <a:r>
              <a:rPr lang="en-US" dirty="0" smtClean="0"/>
              <a:t>	There are basically three (3) types of planning associated with the different managerial levels: Strategic planning; Intermediate (Tactical) Planning; Operational Planning.</a:t>
            </a:r>
          </a:p>
          <a:p>
            <a:pPr>
              <a:buNone/>
            </a:pPr>
            <a:r>
              <a:rPr lang="en-US" b="1" i="1" dirty="0" smtClean="0"/>
              <a:t>	 </a:t>
            </a:r>
            <a:endParaRPr lang="en-US" dirty="0" smtClean="0"/>
          </a:p>
          <a:p>
            <a:pPr>
              <a:buNone/>
            </a:pPr>
            <a:r>
              <a:rPr lang="en-US" b="1" i="1" dirty="0" smtClean="0"/>
              <a:t>	Strategic Planning</a:t>
            </a:r>
            <a:endParaRPr lang="en-US" dirty="0" smtClean="0"/>
          </a:p>
          <a:p>
            <a:pPr>
              <a:buNone/>
            </a:pPr>
            <a:r>
              <a:rPr lang="en-US" dirty="0" smtClean="0"/>
              <a:t>	Strategic planning is the process of determining how to pursue the organization’s long-term goals with the resources expected to be available. It is carried out by the top management (Chief Executive Officer, President, Vice president, General Managers, Division heads, etc.). Its time horizon is usually about </a:t>
            </a:r>
            <a:r>
              <a:rPr lang="en-US" i="1" dirty="0" smtClean="0"/>
              <a:t>one to ten years</a:t>
            </a:r>
            <a:r>
              <a:rPr lang="en-US" dirty="0" smtClean="0"/>
              <a: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Strategic planning basically deals with the total assessment of the organization’s capabilities, its strengths and weaknesses.  It defines its scope (what the organization will be in the future) and the strategies, which will be used to compete effectively.  It also focuses on the organization’s external environment - major social, political, and technological influences which might seriously affect its business.</a:t>
            </a:r>
          </a:p>
          <a:p>
            <a:pPr>
              <a:buNone/>
            </a:pPr>
            <a:endParaRPr lang="en-US" dirty="0" smtClean="0"/>
          </a:p>
          <a:p>
            <a:r>
              <a:rPr lang="en-US" b="1" i="1" dirty="0" smtClean="0"/>
              <a:t>Intermediate (Tactical) Planning</a:t>
            </a:r>
            <a:endParaRPr lang="en-US" dirty="0" smtClean="0"/>
          </a:p>
          <a:p>
            <a:pPr>
              <a:buNone/>
            </a:pPr>
            <a:r>
              <a:rPr lang="en-US" dirty="0" smtClean="0"/>
              <a:t>	Intermediate planning is the process of determining the contributions subunits can make with allocated resources. It is concerned with developing action plans for different departments so as to achieve the overall goals of the firm.  It’s time horizon is about six months to two years.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b="1" i="1" dirty="0" smtClean="0"/>
              <a:t>Operational Planning</a:t>
            </a:r>
            <a:endParaRPr lang="en-US" dirty="0" smtClean="0"/>
          </a:p>
          <a:p>
            <a:r>
              <a:rPr lang="en-US" dirty="0" smtClean="0"/>
              <a:t>Operational planning is the process of determining how specific tasks can best be accomplished on time with available resources.  It is carried out by lower management (Unit supervisors, foremen, etc).It is a short-range planning which covers a time frame of </a:t>
            </a:r>
            <a:r>
              <a:rPr lang="en-US" i="1" dirty="0" smtClean="0"/>
              <a:t>one week to one year</a:t>
            </a:r>
            <a:r>
              <a:rPr lang="en-US" dirty="0" smtClean="0"/>
              <a:t>.  This planning is more specific and it determines how a specific job is to be completed in the best possible way.</a:t>
            </a:r>
          </a:p>
          <a:p>
            <a:pPr>
              <a:buNone/>
            </a:pPr>
            <a:r>
              <a:rPr lang="en-US" dirty="0" smtClean="0"/>
              <a:t> </a:t>
            </a:r>
          </a:p>
          <a:p>
            <a:pPr>
              <a:buNone/>
            </a:pPr>
            <a:r>
              <a:rPr lang="en-US" b="1" i="1" dirty="0" smtClean="0"/>
              <a:t> </a:t>
            </a:r>
            <a:endParaRPr lang="en-US" dirty="0" smtClean="0"/>
          </a:p>
          <a:p>
            <a:r>
              <a:rPr lang="en-US" b="1" i="1" dirty="0" smtClean="0"/>
              <a:t>Difficulties Associated with Planning</a:t>
            </a:r>
            <a:endParaRPr lang="en-US" dirty="0" smtClean="0"/>
          </a:p>
          <a:p>
            <a:pPr>
              <a:buNone/>
            </a:pPr>
            <a:r>
              <a:rPr lang="en-US" dirty="0" smtClean="0"/>
              <a:t> Planning is difficult because it deals with complex environments and must look towards an uncertain future.  Some of the problems related to planning are:</a:t>
            </a:r>
          </a:p>
          <a:p>
            <a:pPr lvl="0">
              <a:buNone/>
            </a:pPr>
            <a:r>
              <a:rPr lang="en-US" dirty="0" smtClean="0"/>
              <a:t>1. It is difficult to predict the future</a:t>
            </a:r>
          </a:p>
          <a:p>
            <a:pPr lvl="0">
              <a:buNone/>
            </a:pPr>
            <a:r>
              <a:rPr lang="en-US" dirty="0" smtClean="0"/>
              <a:t>2. Planning is time consuming</a:t>
            </a:r>
          </a:p>
          <a:p>
            <a:pPr lvl="0">
              <a:buNone/>
            </a:pPr>
            <a:r>
              <a:rPr lang="en-US" dirty="0" smtClean="0"/>
              <a:t>3. Lack of information</a:t>
            </a:r>
          </a:p>
          <a:p>
            <a:pPr lvl="0">
              <a:buNone/>
            </a:pPr>
            <a:r>
              <a:rPr lang="en-US" dirty="0" smtClean="0"/>
              <a:t>4. Lack of top management support</a:t>
            </a:r>
          </a:p>
          <a:p>
            <a:pPr lvl="0">
              <a:buNone/>
            </a:pPr>
            <a:r>
              <a:rPr lang="en-US" dirty="0" smtClean="0"/>
              <a:t>5. Barriers/ resistance to change</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221</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Amakinde</dc:creator>
  <cp:lastModifiedBy>HR</cp:lastModifiedBy>
  <cp:revision>8</cp:revision>
  <dcterms:created xsi:type="dcterms:W3CDTF">2015-02-11T08:16:16Z</dcterms:created>
  <dcterms:modified xsi:type="dcterms:W3CDTF">2017-11-24T09:21:53Z</dcterms:modified>
</cp:coreProperties>
</file>